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sldIdLst>
    <p:sldId id="256" r:id="rId2"/>
    <p:sldId id="258" r:id="rId3"/>
    <p:sldId id="260" r:id="rId4"/>
    <p:sldId id="259" r:id="rId5"/>
    <p:sldId id="261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26"/>
  </p:normalViewPr>
  <p:slideViewPr>
    <p:cSldViewPr snapToGrid="0">
      <p:cViewPr varScale="1">
        <p:scale>
          <a:sx n="116" d="100"/>
          <a:sy n="116" d="100"/>
        </p:scale>
        <p:origin x="4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17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2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4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3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9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28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7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5/13/24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3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99-89A1-8351-54B4-19D5CFFEC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437" y="5293849"/>
            <a:ext cx="6622440" cy="117868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Gruppe 8</a:t>
            </a:r>
            <a:br>
              <a:rPr lang="en-US" dirty="0"/>
            </a:br>
            <a:r>
              <a:rPr lang="en-US" sz="2000" dirty="0" err="1"/>
              <a:t>Livio</a:t>
            </a:r>
            <a:r>
              <a:rPr lang="en-US" sz="2000" dirty="0"/>
              <a:t> </a:t>
            </a:r>
            <a:r>
              <a:rPr lang="en-US" sz="2000" dirty="0" err="1"/>
              <a:t>Bürgisser</a:t>
            </a:r>
            <a:r>
              <a:rPr lang="en-US" sz="2000" dirty="0"/>
              <a:t> – </a:t>
            </a:r>
            <a:r>
              <a:rPr lang="en-US" sz="2000" dirty="0" err="1"/>
              <a:t>Noémie</a:t>
            </a:r>
            <a:r>
              <a:rPr lang="en-US" sz="2000" dirty="0"/>
              <a:t> </a:t>
            </a:r>
            <a:r>
              <a:rPr lang="en-US" sz="2000" dirty="0" err="1"/>
              <a:t>Käser</a:t>
            </a:r>
            <a:r>
              <a:rPr lang="en-US" sz="2000" dirty="0"/>
              <a:t> – Daniela Komenda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E496B-FEB6-1FBC-AC42-2F400611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2157" y="5293850"/>
            <a:ext cx="3874124" cy="1178688"/>
          </a:xfrm>
        </p:spPr>
        <p:txBody>
          <a:bodyPr anchor="ctr">
            <a:normAutofit/>
          </a:bodyPr>
          <a:lstStyle/>
          <a:p>
            <a:pPr algn="r"/>
            <a:r>
              <a:rPr lang="en-US" dirty="0" err="1"/>
              <a:t>Vorpräsentation</a:t>
            </a:r>
            <a:endParaRPr lang="en-US" dirty="0"/>
          </a:p>
          <a:p>
            <a:pPr algn="r"/>
            <a:r>
              <a:rPr lang="en-US" dirty="0"/>
              <a:t>FS 2024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1F499EBE-10BE-4A7D-987C-6E7AC2589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36"/>
          <a:stretch/>
        </p:blipFill>
        <p:spPr>
          <a:xfrm>
            <a:off x="20" y="8"/>
            <a:ext cx="12191980" cy="490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46511D-C18B-3E01-DED5-7AC6EA386AE8}"/>
              </a:ext>
            </a:extLst>
          </p:cNvPr>
          <p:cNvSpPr txBox="1"/>
          <p:nvPr/>
        </p:nvSpPr>
        <p:spPr>
          <a:xfrm>
            <a:off x="3402806" y="1792477"/>
            <a:ext cx="5386388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8000" b="1" dirty="0">
                <a:solidFill>
                  <a:schemeClr val="bg1"/>
                </a:solidFill>
              </a:rPr>
              <a:t>IoT-</a:t>
            </a:r>
            <a:r>
              <a:rPr lang="en-US" sz="8000" b="1" dirty="0" err="1">
                <a:solidFill>
                  <a:schemeClr val="bg1"/>
                </a:solidFill>
              </a:rPr>
              <a:t>Projekt</a:t>
            </a:r>
            <a:endParaRPr lang="en-US" sz="8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58976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Problemstellung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Content Placeholder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7E37AA8-152E-3FCE-D5B4-9E5A27F05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569251"/>
            <a:ext cx="9512300" cy="2832100"/>
          </a:xfrm>
          <a:prstGeom prst="rect">
            <a:avLst/>
          </a:prstGeom>
        </p:spPr>
      </p:pic>
      <p:pic>
        <p:nvPicPr>
          <p:cNvPr id="5" name="Picture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5165B13-7C6D-D6E3-0B85-0664D39B4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560" y="4146560"/>
            <a:ext cx="7772400" cy="273035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FCEB06-BA6C-A23E-2DC5-B063FB5E9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3690217"/>
            <a:ext cx="7772400" cy="3115383"/>
          </a:xfrm>
          <a:prstGeom prst="rect">
            <a:avLst/>
          </a:prstGeom>
        </p:spPr>
      </p:pic>
      <p:pic>
        <p:nvPicPr>
          <p:cNvPr id="7" name="Picture 6" descr="A blue and white rectangular sign&#10;&#10;Description automatically generated">
            <a:extLst>
              <a:ext uri="{FF2B5EF4-FFF2-40B4-BE49-F238E27FC236}">
                <a16:creationId xmlns:a16="http://schemas.microsoft.com/office/drawing/2014/main" id="{134491F0-23CB-A219-3D92-AAB099B09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5787" y="1540742"/>
            <a:ext cx="7772400" cy="15306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r>
              <a:rPr lang="de-CH" dirty="0"/>
              <a:t>Luftdichte Räume</a:t>
            </a:r>
          </a:p>
          <a:p>
            <a:r>
              <a:rPr lang="de-CH" dirty="0"/>
              <a:t>Höhlen / </a:t>
            </a:r>
            <a:r>
              <a:rPr lang="de-CH" dirty="0" err="1"/>
              <a:t>Tagbau</a:t>
            </a:r>
            <a:endParaRPr lang="de-CH" dirty="0"/>
          </a:p>
          <a:p>
            <a:r>
              <a:rPr lang="de-CH" dirty="0"/>
              <a:t>U-Boote</a:t>
            </a:r>
          </a:p>
          <a:p>
            <a:r>
              <a:rPr lang="de-CH" dirty="0"/>
              <a:t>Gefahr:</a:t>
            </a:r>
          </a:p>
          <a:p>
            <a:pPr lvl="1"/>
            <a:r>
              <a:rPr lang="de-CH" dirty="0"/>
              <a:t>Tod durch Kohlenmonoxid-Vergiftung</a:t>
            </a:r>
          </a:p>
          <a:p>
            <a:pPr lvl="1"/>
            <a:r>
              <a:rPr lang="de-CH" dirty="0"/>
              <a:t>Tod durch Sauerstoff-Mangel</a:t>
            </a:r>
          </a:p>
          <a:p>
            <a:pPr lvl="1"/>
            <a:r>
              <a:rPr lang="de-CH" dirty="0"/>
              <a:t>Wird häufig nicht oder zu spät bemerkt</a:t>
            </a:r>
          </a:p>
        </p:txBody>
      </p:sp>
    </p:spTree>
    <p:extLst>
      <p:ext uri="{BB962C8B-B14F-4D97-AF65-F5344CB8AC3E}">
        <p14:creationId xmlns:p14="http://schemas.microsoft.com/office/powerpoint/2010/main" val="91160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Lösung</a:t>
            </a:r>
            <a:endParaRPr lang="en-US" sz="40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261483"/>
          </a:xfrm>
        </p:spPr>
        <p:txBody>
          <a:bodyPr anchor="t">
            <a:normAutofit fontScale="92500" lnSpcReduction="10000"/>
          </a:bodyPr>
          <a:lstStyle/>
          <a:p>
            <a:r>
              <a:rPr lang="de-CH" dirty="0"/>
              <a:t>Fahrzeug</a:t>
            </a:r>
          </a:p>
          <a:p>
            <a:pPr lvl="1"/>
            <a:r>
              <a:rPr lang="de-CH" dirty="0"/>
              <a:t>Sauerstoff-Sensor</a:t>
            </a:r>
          </a:p>
          <a:p>
            <a:pPr lvl="1"/>
            <a:r>
              <a:rPr lang="de-CH" dirty="0"/>
              <a:t>Kohlenmonoxid-Sensor</a:t>
            </a:r>
          </a:p>
          <a:p>
            <a:pPr lvl="1"/>
            <a:r>
              <a:rPr lang="de-CH" dirty="0"/>
              <a:t>Weitere Sensoren</a:t>
            </a:r>
          </a:p>
          <a:p>
            <a:pPr lvl="1"/>
            <a:r>
              <a:rPr lang="de-CH" dirty="0"/>
              <a:t>Visueller Alarm</a:t>
            </a:r>
          </a:p>
          <a:p>
            <a:pPr lvl="1"/>
            <a:r>
              <a:rPr lang="de-CH" dirty="0"/>
              <a:t>Akustischer Alarm</a:t>
            </a:r>
          </a:p>
          <a:p>
            <a:pPr lvl="1"/>
            <a:r>
              <a:rPr lang="de-CH" dirty="0"/>
              <a:t>Dashboard</a:t>
            </a:r>
          </a:p>
          <a:p>
            <a:pPr lvl="1"/>
            <a:r>
              <a:rPr lang="de-CH" dirty="0"/>
              <a:t>Benachrichtigung</a:t>
            </a:r>
          </a:p>
          <a:p>
            <a:r>
              <a:rPr lang="de-CH" dirty="0"/>
              <a:t>(Raum-Orientierung mit Kamera &amp; Lidar)</a:t>
            </a:r>
          </a:p>
          <a:p>
            <a:r>
              <a:rPr lang="de-CH" dirty="0"/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mall robot on a wooden surface&#10;&#10;Description automatically generated">
            <a:extLst>
              <a:ext uri="{FF2B5EF4-FFF2-40B4-BE49-F238E27FC236}">
                <a16:creationId xmlns:a16="http://schemas.microsoft.com/office/drawing/2014/main" id="{0F935D26-E819-A2DE-47E0-E55843F2A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462" y="1730375"/>
            <a:ext cx="3279955" cy="41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7469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Stand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4346576"/>
          </a:xfrm>
        </p:spPr>
        <p:txBody>
          <a:bodyPr anchor="t">
            <a:normAutofit/>
          </a:bodyPr>
          <a:lstStyle/>
          <a:p>
            <a:r>
              <a:rPr lang="de-CH" dirty="0"/>
              <a:t>Aufgesetztes Raspberry Pi (SSH-Verbindung)</a:t>
            </a:r>
          </a:p>
          <a:p>
            <a:r>
              <a:rPr lang="de-CH" dirty="0"/>
              <a:t>Notebook-Skript zur kontinuierlichen Messung (O</a:t>
            </a:r>
            <a:r>
              <a:rPr lang="de-CH" baseline="-25000" dirty="0"/>
              <a:t>2</a:t>
            </a:r>
            <a:r>
              <a:rPr lang="de-CH" dirty="0"/>
              <a:t>, CO, NH</a:t>
            </a:r>
            <a:r>
              <a:rPr lang="de-CH" baseline="-25000" dirty="0"/>
              <a:t>3</a:t>
            </a:r>
            <a:r>
              <a:rPr lang="de-CH" dirty="0"/>
              <a:t>)</a:t>
            </a:r>
          </a:p>
          <a:p>
            <a:r>
              <a:rPr lang="de-CH" dirty="0"/>
              <a:t>Plots mit </a:t>
            </a:r>
            <a:r>
              <a:rPr lang="de-CH" dirty="0" err="1"/>
              <a:t>Bokeh</a:t>
            </a:r>
            <a:r>
              <a:rPr lang="de-CH" dirty="0"/>
              <a:t> im Notebook</a:t>
            </a:r>
          </a:p>
          <a:p>
            <a:r>
              <a:rPr lang="de-CH" dirty="0"/>
              <a:t>Eigene Elektronik:</a:t>
            </a:r>
          </a:p>
          <a:p>
            <a:pPr lvl="1"/>
            <a:r>
              <a:rPr lang="de-CH" dirty="0"/>
              <a:t>Akustischer Alarm mit Buzzer</a:t>
            </a:r>
          </a:p>
          <a:p>
            <a:pPr lvl="1"/>
            <a:r>
              <a:rPr lang="de-CH" dirty="0"/>
              <a:t>Visueller Alarm mit LED</a:t>
            </a:r>
          </a:p>
          <a:p>
            <a:r>
              <a:rPr lang="de-CH" dirty="0"/>
              <a:t>MongoDB-Upload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>
            <a:extLst>
              <a:ext uri="{FF2B5EF4-FFF2-40B4-BE49-F238E27FC236}">
                <a16:creationId xmlns:a16="http://schemas.microsoft.com/office/drawing/2014/main" id="{A3EBCF0A-A2E7-24D0-673F-3D59420E21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97224" y="3461966"/>
            <a:ext cx="4966139" cy="242009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1DFE584-65F5-B396-5295-9B4AA046D0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34802" y="6046548"/>
            <a:ext cx="9080984" cy="554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74093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To Do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Skript das bei Start automatisch ausgeführt wird</a:t>
            </a:r>
          </a:p>
          <a:p>
            <a:r>
              <a:rPr lang="de-CH" dirty="0"/>
              <a:t>Steuerung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Frontend / Dashboard</a:t>
            </a:r>
          </a:p>
          <a:p>
            <a:r>
              <a:rPr lang="de-CH" dirty="0"/>
              <a:t>Benachrichtigung</a:t>
            </a:r>
          </a:p>
          <a:p>
            <a:r>
              <a:rPr lang="de-CH" dirty="0"/>
              <a:t>(Raumorientierung mit Lidar &amp; Kamera)</a:t>
            </a:r>
          </a:p>
          <a:p>
            <a:r>
              <a:rPr lang="de-CH" dirty="0"/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71314123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55</TotalTime>
  <Words>125</Words>
  <Application>Microsoft Macintosh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Tw Cen MT</vt:lpstr>
      <vt:lpstr>Circuit</vt:lpstr>
      <vt:lpstr>Gruppe 8 Livio Bürgisser – Noémie Käser – Daniela Komenda</vt:lpstr>
      <vt:lpstr>Problemstellung</vt:lpstr>
      <vt:lpstr>Lösung</vt:lpstr>
      <vt:lpstr>Stand</vt:lpstr>
      <vt:lpstr>To Do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8</dc:title>
  <dc:creator>Komenda Daniela (komendan)</dc:creator>
  <cp:lastModifiedBy>Komenda Daniela (komendan)</cp:lastModifiedBy>
  <cp:revision>25</cp:revision>
  <dcterms:created xsi:type="dcterms:W3CDTF">2024-02-24T09:02:33Z</dcterms:created>
  <dcterms:modified xsi:type="dcterms:W3CDTF">2024-05-13T14:15:24Z</dcterms:modified>
</cp:coreProperties>
</file>

<file path=docProps/thumbnail.jpeg>
</file>